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97824-6A9B-43AA-84B4-A12BFB8087A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422F-90E3-4FFE-A015-0BF812879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97824-6A9B-43AA-84B4-A12BFB8087A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422F-90E3-4FFE-A015-0BF812879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97824-6A9B-43AA-84B4-A12BFB8087A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422F-90E3-4FFE-A015-0BF812879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97824-6A9B-43AA-84B4-A12BFB8087A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422F-90E3-4FFE-A015-0BF812879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97824-6A9B-43AA-84B4-A12BFB8087A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422F-90E3-4FFE-A015-0BF812879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97824-6A9B-43AA-84B4-A12BFB8087A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422F-90E3-4FFE-A015-0BF812879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97824-6A9B-43AA-84B4-A12BFB8087A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422F-90E3-4FFE-A015-0BF812879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97824-6A9B-43AA-84B4-A12BFB8087A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422F-90E3-4FFE-A015-0BF812879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97824-6A9B-43AA-84B4-A12BFB8087A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422F-90E3-4FFE-A015-0BF812879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97824-6A9B-43AA-84B4-A12BFB8087A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422F-90E3-4FFE-A015-0BF812879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97824-6A9B-43AA-84B4-A12BFB8087A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3C4422F-90E3-4FFE-A015-0BF812879D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C97824-6A9B-43AA-84B4-A12BFB8087A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C4422F-90E3-4FFE-A015-0BF812879DA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Managing Transitions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Ethnic Week</a:t>
            </a:r>
          </a:p>
          <a:p>
            <a:r>
              <a:rPr lang="en-US" b="1" dirty="0" smtClean="0"/>
              <a:t>Who we are is because of where we came and where we want to go. </a:t>
            </a:r>
          </a:p>
          <a:p>
            <a:r>
              <a:rPr lang="en-US" sz="2200" dirty="0" smtClean="0"/>
              <a:t>Author: unknown</a:t>
            </a:r>
            <a:endParaRPr lang="en-US" sz="2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229600" cy="1371600"/>
          </a:xfrm>
        </p:spPr>
        <p:txBody>
          <a:bodyPr>
            <a:noAutofit/>
          </a:bodyPr>
          <a:lstStyle/>
          <a:p>
            <a:r>
              <a:rPr lang="en-US" sz="2800" b="1" u="sng" dirty="0" smtClean="0">
                <a:solidFill>
                  <a:srgbClr val="FF0000"/>
                </a:solidFill>
              </a:rPr>
              <a:t>Collins Writing</a:t>
            </a: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5pt. Neatness/spelling</a:t>
            </a:r>
            <a:br>
              <a:rPr lang="en-US" sz="2000" b="1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5pts. All prompts covered</a:t>
            </a:r>
            <a:br>
              <a:rPr lang="en-US" sz="2000" b="1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15pts. Topic thoroughly and thoughtfully covered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"/>
            <a:ext cx="7620000" cy="51816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u="sng" dirty="0" smtClean="0">
                <a:solidFill>
                  <a:srgbClr val="0070C0"/>
                </a:solidFill>
                <a:latin typeface="Comic Sans MS" pitchFamily="66" charset="0"/>
              </a:rPr>
              <a:t>Prompts</a:t>
            </a:r>
          </a:p>
          <a:p>
            <a:pPr lvl="1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Which activities would you use with children in the future?</a:t>
            </a:r>
          </a:p>
          <a:p>
            <a:pPr lvl="1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What skill</a:t>
            </a:r>
            <a:r>
              <a:rPr lang="en-US" b="1" u="sng" dirty="0" smtClean="0">
                <a:solidFill>
                  <a:srgbClr val="0070C0"/>
                </a:solidFill>
                <a:latin typeface="Comic Sans MS" pitchFamily="66" charset="0"/>
              </a:rPr>
              <a:t>s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 are developed when children do these types of activities?</a:t>
            </a:r>
          </a:p>
          <a:p>
            <a:pPr lvl="1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How do these activities differ from watching educational television shows or computer games?</a:t>
            </a:r>
          </a:p>
          <a:p>
            <a:pPr lvl="1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Thinking about your activity, would you use same, differently, altered?  Explain.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Week-at-a-glance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 Monday – </a:t>
            </a:r>
            <a:r>
              <a:rPr lang="en-US" dirty="0" smtClean="0"/>
              <a:t>finish </a:t>
            </a:r>
            <a:r>
              <a:rPr lang="en-US" dirty="0" err="1" smtClean="0"/>
              <a:t>PowerPoints</a:t>
            </a:r>
            <a:r>
              <a:rPr lang="en-US" dirty="0" smtClean="0"/>
              <a:t> (see </a:t>
            </a:r>
            <a:r>
              <a:rPr lang="en-US" dirty="0" err="1" smtClean="0"/>
              <a:t>wikispaces</a:t>
            </a:r>
            <a:r>
              <a:rPr lang="en-US" dirty="0" smtClean="0"/>
              <a:t>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Copy your PowerPoint – 6 slides per page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Locate a recipe that goes with your country of origin.  Copy and give to Mrs. Thacker</a:t>
            </a:r>
          </a:p>
          <a:p>
            <a:r>
              <a:rPr lang="en-US" dirty="0"/>
              <a:t> </a:t>
            </a:r>
            <a:r>
              <a:rPr lang="en-US" dirty="0" smtClean="0"/>
              <a:t>Tuesday – </a:t>
            </a:r>
            <a:r>
              <a:rPr lang="en-US" dirty="0" smtClean="0"/>
              <a:t>Class discussion/lecture Around the World</a:t>
            </a:r>
          </a:p>
          <a:p>
            <a:r>
              <a:rPr lang="en-US" dirty="0" smtClean="0"/>
              <a:t>Wednesday - Presentations </a:t>
            </a:r>
            <a:r>
              <a:rPr lang="en-US" dirty="0" smtClean="0"/>
              <a:t>organized in </a:t>
            </a:r>
            <a:r>
              <a:rPr lang="en-US" dirty="0" smtClean="0"/>
              <a:t>groups</a:t>
            </a:r>
          </a:p>
          <a:p>
            <a:pPr lvl="1"/>
            <a:r>
              <a:rPr lang="en-US" dirty="0" smtClean="0"/>
              <a:t>Color World map and country of report/facts sheet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Thursday </a:t>
            </a:r>
            <a:r>
              <a:rPr lang="en-US" dirty="0" smtClean="0"/>
              <a:t>– </a:t>
            </a:r>
            <a:r>
              <a:rPr lang="en-US" dirty="0" smtClean="0"/>
              <a:t>Complete Wednesday work and begin recipe selections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Friday – </a:t>
            </a:r>
            <a:r>
              <a:rPr lang="en-US" dirty="0" smtClean="0"/>
              <a:t>Lab sheets and market orders begun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Monday – finish PowerPoint's (see </a:t>
            </a:r>
            <a:r>
              <a:rPr lang="en-US" dirty="0" err="1" smtClean="0"/>
              <a:t>wikispaces</a:t>
            </a:r>
            <a:r>
              <a:rPr lang="en-US" dirty="0" smtClean="0"/>
              <a:t>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Copy your PowerPoint – 6 slides per page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Locate a recipe that goes with your country of origin.  Copy and give to Mrs. Thacker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POWERPOINTS NOT COMPLETED TODAY IN CLASS WILL BE HOMEWORK.  IF YOU NEED A PASS FOR PRIMETIME SEE ME BEFORE YOU LEAVE CLASS.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Healthy and Safe Foods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Healthy make-over recipes</a:t>
            </a:r>
          </a:p>
          <a:p>
            <a:r>
              <a:rPr lang="en-US" dirty="0" smtClean="0"/>
              <a:t>Why is it important to reduce the fat, sugar and calories of recipes?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Week-at-a-glance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 Monday – Locate  “Make-over”  recipes using the magazines indicated by Mrs. Thacker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Get approval for the recipe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Start lab sheets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Tuesday – complete lab sheets/market orders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Clean and organize kitchens for lab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Wednesday – </a:t>
            </a:r>
            <a:r>
              <a:rPr lang="en-US" dirty="0" smtClean="0"/>
              <a:t> Healthy Foods pre-test and Nutrition worksheets with substitute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Thursday - </a:t>
            </a:r>
            <a:r>
              <a:rPr lang="en-US" dirty="0" smtClean="0"/>
              <a:t>lab </a:t>
            </a:r>
            <a:r>
              <a:rPr lang="en-US" dirty="0" smtClean="0"/>
              <a:t>pre-prep day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en-US" dirty="0" smtClean="0"/>
              <a:t>Friday </a:t>
            </a:r>
            <a:r>
              <a:rPr lang="en-US" dirty="0" smtClean="0"/>
              <a:t>– final lab </a:t>
            </a:r>
            <a:r>
              <a:rPr lang="en-US" dirty="0" smtClean="0"/>
              <a:t>day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Child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Nurturing :  </a:t>
            </a:r>
          </a:p>
          <a:p>
            <a:r>
              <a:rPr lang="en-US" dirty="0" smtClean="0"/>
              <a:t>Families</a:t>
            </a:r>
          </a:p>
          <a:p>
            <a:r>
              <a:rPr lang="en-US" dirty="0" smtClean="0"/>
              <a:t>Cultures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Week-at-a-glance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1" y="2057400"/>
          <a:ext cx="7086600" cy="4267200"/>
        </p:xfrm>
        <a:graphic>
          <a:graphicData uri="http://schemas.openxmlformats.org/drawingml/2006/table">
            <a:tbl>
              <a:tblPr/>
              <a:tblGrid>
                <a:gridCol w="1428750"/>
                <a:gridCol w="2357438"/>
                <a:gridCol w="1214437"/>
                <a:gridCol w="2085975"/>
              </a:tblGrid>
              <a:tr h="15811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 Black" pitchFamily="34" charset="0"/>
                          <a:ea typeface="Calibri"/>
                          <a:cs typeface="Times New Roman"/>
                        </a:rPr>
                        <a:t>The Developing Child text</a:t>
                      </a:r>
                      <a:endParaRPr lang="en-US" sz="11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8270" marR="0" indent="-12827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4.	Illustrate roles and responsibilities of nurturing families related to family life cycle stages and family composition.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Arial Black" pitchFamily="34" charset="0"/>
                          <a:ea typeface="Calibri"/>
                          <a:cs typeface="Times New Roman"/>
                        </a:rPr>
                        <a:t>*charts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Arial Black" pitchFamily="34" charset="0"/>
                          <a:ea typeface="Calibri"/>
                          <a:cs typeface="Times New Roman"/>
                        </a:rPr>
                        <a:t>*posters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Arial Black" pitchFamily="34" charset="0"/>
                          <a:ea typeface="Calibri"/>
                          <a:cs typeface="Times New Roman"/>
                        </a:rPr>
                        <a:t>a.Chpt. 6 Skills for Personal &amp; Family Living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58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 Black" pitchFamily="34" charset="0"/>
                          <a:ea typeface="Calibri"/>
                          <a:cs typeface="Times New Roman"/>
                        </a:rPr>
                        <a:t>The Developing Child text</a:t>
                      </a:r>
                      <a:endParaRPr lang="en-US" sz="1100" b="1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8270" marR="0" indent="-12827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5.	Illustrate environmental qualities that support healthy growth of adults and children.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Arial Black" pitchFamily="34" charset="0"/>
                          <a:ea typeface="Calibri"/>
                          <a:cs typeface="Times New Roman"/>
                        </a:rPr>
                        <a:t>tests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Arial Black" pitchFamily="34" charset="0"/>
                          <a:ea typeface="Calibri"/>
                          <a:cs typeface="Times New Roman"/>
                        </a:rPr>
                        <a:t>a.Chpt. 13 Skills for Personal &amp; Family Living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1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 Black" pitchFamily="34" charset="0"/>
                          <a:ea typeface="Calibri"/>
                          <a:cs typeface="Times New Roman"/>
                        </a:rPr>
                        <a:t>The Developing Child text</a:t>
                      </a:r>
                      <a:endParaRPr lang="en-US" sz="1100" b="1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8270" marR="0" indent="-12827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6.Explain how nurturing environments can differ among cultures and family structures.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Arial Black" pitchFamily="34" charset="0"/>
                          <a:ea typeface="Calibri"/>
                          <a:cs typeface="Times New Roman"/>
                        </a:rPr>
                        <a:t>*interviews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Arial Black" pitchFamily="34" charset="0"/>
                          <a:ea typeface="Calibri"/>
                          <a:cs typeface="Times New Roman"/>
                        </a:rPr>
                        <a:t>*reports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Arial Black" pitchFamily="34" charset="0"/>
                          <a:ea typeface="Calibri"/>
                          <a:cs typeface="Times New Roman"/>
                        </a:rPr>
                        <a:t>tests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latin typeface="Arial Black" pitchFamily="34" charset="0"/>
                          <a:ea typeface="Calibri"/>
                          <a:cs typeface="Times New Roman"/>
                        </a:rPr>
                        <a:t>a.Chpt</a:t>
                      </a:r>
                      <a:r>
                        <a:rPr lang="en-US" sz="1100" b="1" dirty="0">
                          <a:latin typeface="Arial Black" pitchFamily="34" charset="0"/>
                          <a:ea typeface="Calibri"/>
                          <a:cs typeface="Times New Roman"/>
                        </a:rPr>
                        <a:t>. 15,16 The Developing Child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chapter 16 review </a:t>
            </a:r>
            <a:r>
              <a:rPr lang="en-US" dirty="0" smtClean="0"/>
              <a:t>questions, vocabulary and other chapter highlights</a:t>
            </a:r>
          </a:p>
          <a:p>
            <a:r>
              <a:rPr lang="en-US" dirty="0" smtClean="0"/>
              <a:t>Read and take notes on the </a:t>
            </a:r>
            <a:r>
              <a:rPr lang="en-US" dirty="0" smtClean="0"/>
              <a:t>chapter</a:t>
            </a: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 thru Friday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Tuesday - preschool activities</a:t>
            </a:r>
          </a:p>
          <a:p>
            <a:r>
              <a:rPr lang="en-US" dirty="0" smtClean="0"/>
              <a:t>Wednesday – sub – finish reading chapter 16</a:t>
            </a:r>
          </a:p>
          <a:p>
            <a:r>
              <a:rPr lang="en-US" dirty="0" smtClean="0"/>
              <a:t>Thursday – finish preschool activities</a:t>
            </a:r>
          </a:p>
          <a:p>
            <a:r>
              <a:rPr lang="en-US" dirty="0" smtClean="0"/>
              <a:t>Friday – see PowerPoint (Preschool teaching activities)</a:t>
            </a:r>
          </a:p>
          <a:p>
            <a:pPr lvl="1"/>
            <a:r>
              <a:rPr lang="en-US" dirty="0" smtClean="0"/>
              <a:t>Collins Writing</a:t>
            </a:r>
          </a:p>
          <a:p>
            <a:pPr lvl="1"/>
            <a:r>
              <a:rPr lang="en-US" dirty="0" smtClean="0"/>
              <a:t>Finger plays</a:t>
            </a:r>
          </a:p>
          <a:p>
            <a:pPr lvl="1"/>
            <a:r>
              <a:rPr lang="en-US" dirty="0" smtClean="0"/>
              <a:t>New activity assignments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421</Words>
  <Application>Microsoft Office PowerPoint</Application>
  <PresentationFormat>On-screen Show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Managing Transitions</vt:lpstr>
      <vt:lpstr>Week-at-a-glance</vt:lpstr>
      <vt:lpstr>MONDAY</vt:lpstr>
      <vt:lpstr>Healthy and Safe Foods</vt:lpstr>
      <vt:lpstr>Week-at-a-glance</vt:lpstr>
      <vt:lpstr>Child Development</vt:lpstr>
      <vt:lpstr>Week-at-a-glance</vt:lpstr>
      <vt:lpstr>MONDAY </vt:lpstr>
      <vt:lpstr>Tuesday thru Friday </vt:lpstr>
      <vt:lpstr>Collins Writing 5pt. Neatness/spelling 5pts. All prompts covered 15pts. Topic thoroughly and thoughtfully covered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Transitions</dc:title>
  <dc:creator>lthacker</dc:creator>
  <cp:lastModifiedBy>lthacker</cp:lastModifiedBy>
  <cp:revision>8</cp:revision>
  <dcterms:created xsi:type="dcterms:W3CDTF">2012-01-02T13:00:03Z</dcterms:created>
  <dcterms:modified xsi:type="dcterms:W3CDTF">2012-01-09T12:26:54Z</dcterms:modified>
</cp:coreProperties>
</file>